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70" r:id="rId11"/>
    <p:sldId id="271" r:id="rId12"/>
    <p:sldId id="272" r:id="rId13"/>
    <p:sldId id="269" r:id="rId14"/>
    <p:sldId id="265" r:id="rId15"/>
    <p:sldId id="266" r:id="rId16"/>
    <p:sldId id="267" r:id="rId17"/>
    <p:sldId id="268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08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SoHo SIGINT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Russ Handorf</a:t>
            </a:r>
          </a:p>
          <a:p>
            <a:r>
              <a:rPr lang="en-US" dirty="0" smtClean="0"/>
              <a:t>@</a:t>
            </a:r>
            <a:r>
              <a:rPr lang="en-US" dirty="0" err="1" smtClean="0"/>
              <a:t>dntlookbehindu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35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Collection Baseline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7174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Collection Baseline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74471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Collection Baseline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13921" y="1831611"/>
            <a:ext cx="4899290" cy="3674468"/>
          </a:xfrm>
        </p:spPr>
      </p:pic>
    </p:spTree>
    <p:extLst>
      <p:ext uri="{BB962C8B-B14F-4D97-AF65-F5344CB8AC3E}">
        <p14:creationId xmlns:p14="http://schemas.microsoft.com/office/powerpoint/2010/main" val="164825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Beaglebone</a:t>
            </a:r>
            <a:r>
              <a:rPr lang="en-US" dirty="0" smtClean="0"/>
              <a:t> / </a:t>
            </a:r>
            <a:r>
              <a:rPr lang="en-US" dirty="0" err="1" smtClean="0"/>
              <a:t>Rpi</a:t>
            </a:r>
            <a:endParaRPr lang="en-US" dirty="0" smtClean="0"/>
          </a:p>
          <a:p>
            <a:r>
              <a:rPr lang="en-US" dirty="0" smtClean="0"/>
              <a:t>RTLSDRs	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53000" y="2057400"/>
            <a:ext cx="4267200" cy="3200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050" y="3333750"/>
            <a:ext cx="35052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14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info…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and predict when neighbors come by</a:t>
            </a:r>
          </a:p>
          <a:p>
            <a:r>
              <a:rPr lang="en-US" dirty="0" smtClean="0"/>
              <a:t>I know for sure when the mail has been delivered</a:t>
            </a:r>
          </a:p>
          <a:p>
            <a:r>
              <a:rPr lang="en-US" dirty="0" smtClean="0"/>
              <a:t>Halloween was a great data dump</a:t>
            </a:r>
          </a:p>
          <a:p>
            <a:pPr lvl="1"/>
            <a:r>
              <a:rPr lang="en-US" dirty="0" smtClean="0"/>
              <a:t>(Your SSID is your address? Really?!?)</a:t>
            </a:r>
          </a:p>
          <a:p>
            <a:endParaRPr lang="en-US" dirty="0"/>
          </a:p>
          <a:p>
            <a:r>
              <a:rPr lang="en-US" dirty="0" smtClean="0"/>
              <a:t>Oh, and this happened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31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Neighbors had a proble</a:t>
            </a:r>
            <a:r>
              <a:rPr lang="en-US" dirty="0"/>
              <a:t>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Money missing from their car</a:t>
            </a:r>
          </a:p>
          <a:p>
            <a:pPr lvl="1"/>
            <a:r>
              <a:rPr lang="en-US" dirty="0" smtClean="0"/>
              <a:t>50 cents to 150 dollars</a:t>
            </a:r>
          </a:p>
          <a:p>
            <a:r>
              <a:rPr lang="en-US" dirty="0" smtClean="0"/>
              <a:t>Not their kids</a:t>
            </a:r>
          </a:p>
          <a:p>
            <a:r>
              <a:rPr lang="en-US" dirty="0" smtClean="0"/>
              <a:t>Nothing else stolen from vehicle</a:t>
            </a:r>
          </a:p>
          <a:p>
            <a:endParaRPr lang="en-US" dirty="0"/>
          </a:p>
          <a:p>
            <a:r>
              <a:rPr lang="en-US" dirty="0" smtClean="0"/>
              <a:t>Operation “Catch the f*</a:t>
            </a:r>
            <a:r>
              <a:rPr lang="en-US" dirty="0" err="1" smtClean="0"/>
              <a:t>er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38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Outcome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Caught in 1 day!</a:t>
            </a:r>
          </a:p>
          <a:p>
            <a:r>
              <a:rPr lang="en-US" dirty="0" smtClean="0"/>
              <a:t>Had their cellphone on them</a:t>
            </a:r>
          </a:p>
          <a:p>
            <a:r>
              <a:rPr lang="en-US" dirty="0" err="1" smtClean="0"/>
              <a:t>WiFi</a:t>
            </a:r>
            <a:r>
              <a:rPr lang="en-US" dirty="0" smtClean="0"/>
              <a:t> collection platform caught them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42210"/>
            <a:ext cx="4038600" cy="275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2400" y="487680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&gt; Wi-Fi Address (and Bluetooth Address) 34:c0:59:c7:09:ce</a:t>
            </a:r>
          </a:p>
          <a:p>
            <a:r>
              <a:rPr lang="en-US" dirty="0"/>
              <a:t>&gt;</a:t>
            </a:r>
          </a:p>
          <a:p>
            <a:r>
              <a:rPr lang="en-US" dirty="0"/>
              <a:t>&gt; Detective </a:t>
            </a:r>
            <a:r>
              <a:rPr lang="en-US" dirty="0" smtClean="0"/>
              <a:t>[REDACTED]</a:t>
            </a:r>
            <a:endParaRPr lang="en-US" dirty="0"/>
          </a:p>
          <a:p>
            <a:r>
              <a:rPr lang="en-US" dirty="0"/>
              <a:t>&gt; </a:t>
            </a:r>
            <a:r>
              <a:rPr lang="en-US" dirty="0" smtClean="0"/>
              <a:t>[REDACTD] Township </a:t>
            </a:r>
            <a:r>
              <a:rPr lang="en-US" dirty="0"/>
              <a:t>Police Department</a:t>
            </a:r>
          </a:p>
          <a:p>
            <a:r>
              <a:rPr lang="en-US" dirty="0"/>
              <a:t>&gt; Detective Division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4419600" y="50292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b="1" dirty="0" smtClean="0"/>
              <a:t>*DING*</a:t>
            </a:r>
          </a:p>
          <a:p>
            <a:r>
              <a:rPr lang="fr-FR" dirty="0" smtClean="0"/>
              <a:t>	SSID: [NONE]</a:t>
            </a:r>
          </a:p>
          <a:p>
            <a:r>
              <a:rPr lang="fr-FR" dirty="0"/>
              <a:t>	</a:t>
            </a:r>
            <a:r>
              <a:rPr lang="fr-FR" dirty="0" smtClean="0"/>
              <a:t>BSSID: 34:C0:59:C7:09:CE</a:t>
            </a:r>
          </a:p>
          <a:p>
            <a:r>
              <a:rPr lang="fr-FR" dirty="0"/>
              <a:t>	</a:t>
            </a:r>
            <a:r>
              <a:rPr lang="fr-FR" dirty="0" smtClean="0"/>
              <a:t>MAC: 34:C0:59:C7:09:CE</a:t>
            </a:r>
          </a:p>
          <a:p>
            <a:r>
              <a:rPr lang="fr-FR" dirty="0"/>
              <a:t>	</a:t>
            </a:r>
            <a:r>
              <a:rPr lang="fr-FR" dirty="0" smtClean="0"/>
              <a:t>DATE: 2015-10-10 </a:t>
            </a:r>
            <a:r>
              <a:rPr lang="fr-FR" dirty="0"/>
              <a:t>02:40:40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6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6" name="Hacking in progress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351414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Wireless Project</a:t>
            </a:r>
            <a:endParaRPr lang="en-US" dirty="0"/>
          </a:p>
        </p:txBody>
      </p:sp>
      <p:pic>
        <p:nvPicPr>
          <p:cNvPr id="4" name="Useless wireless duck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43264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Whaaa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“If it can be measured, it must.” ~Not my wife</a:t>
            </a:r>
          </a:p>
          <a:p>
            <a:pPr lvl="1"/>
            <a:r>
              <a:rPr lang="en-US" dirty="0" smtClean="0"/>
              <a:t>Side projects involve data logging of weird things</a:t>
            </a:r>
          </a:p>
          <a:p>
            <a:pPr lvl="2"/>
            <a:r>
              <a:rPr lang="en-US" dirty="0" smtClean="0"/>
              <a:t>IE: Radiation, Weather, </a:t>
            </a:r>
            <a:r>
              <a:rPr lang="en-US" dirty="0" err="1" smtClean="0"/>
              <a:t>etc</a:t>
            </a:r>
            <a:endParaRPr lang="en-US" dirty="0" smtClean="0"/>
          </a:p>
          <a:p>
            <a:r>
              <a:rPr lang="en-US" dirty="0" smtClean="0"/>
              <a:t>A desire for data</a:t>
            </a:r>
          </a:p>
          <a:p>
            <a:pPr lvl="1"/>
            <a:r>
              <a:rPr lang="en-US" dirty="0" smtClean="0"/>
              <a:t>Tied into alarm system alerts</a:t>
            </a:r>
          </a:p>
          <a:p>
            <a:pPr lvl="1"/>
            <a:r>
              <a:rPr lang="en-US" dirty="0" smtClean="0"/>
              <a:t>Who knows what would come out</a:t>
            </a:r>
          </a:p>
          <a:p>
            <a:r>
              <a:rPr lang="en-US" dirty="0" smtClean="0"/>
              <a:t>Why not?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11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Desire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system to audibly announce:</a:t>
            </a:r>
          </a:p>
          <a:p>
            <a:pPr lvl="1"/>
            <a:r>
              <a:rPr lang="en-US" dirty="0" smtClean="0"/>
              <a:t>Presence of friends and family</a:t>
            </a:r>
          </a:p>
          <a:p>
            <a:pPr lvl="1"/>
            <a:r>
              <a:rPr lang="en-US" dirty="0" smtClean="0"/>
              <a:t>Presence of services (mail,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“Not too creepy” ~Wife build spec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13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SoHo - SIGINT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Signals Intelligence</a:t>
            </a:r>
          </a:p>
          <a:p>
            <a:pPr lvl="1"/>
            <a:r>
              <a:rPr lang="en-US" dirty="0" smtClean="0"/>
              <a:t>Military use of radio signals for the purpose of intelligence</a:t>
            </a:r>
          </a:p>
          <a:p>
            <a:r>
              <a:rPr lang="en-US" dirty="0" smtClean="0"/>
              <a:t>Small Home / Small Office</a:t>
            </a:r>
          </a:p>
          <a:p>
            <a:pPr lvl="1"/>
            <a:r>
              <a:rPr lang="en-US" dirty="0" smtClean="0"/>
              <a:t>Location, budget, skill level, </a:t>
            </a:r>
            <a:r>
              <a:rPr lang="en-US" dirty="0" err="1" smtClean="0"/>
              <a:t>etc</a:t>
            </a:r>
            <a:endParaRPr lang="en-US" dirty="0" smtClean="0"/>
          </a:p>
          <a:p>
            <a:r>
              <a:rPr lang="en-US" dirty="0" smtClean="0"/>
              <a:t>Signal Identification </a:t>
            </a:r>
            <a:r>
              <a:rPr lang="en-US" dirty="0" err="1" smtClean="0"/>
              <a:t>WiKi</a:t>
            </a:r>
            <a:endParaRPr lang="en-US" dirty="0" smtClean="0"/>
          </a:p>
          <a:p>
            <a:pPr lvl="1"/>
            <a:r>
              <a:rPr lang="en-US" dirty="0"/>
              <a:t>http://www.sigidwiki.com/wiki/Signal_Identification_Guide</a:t>
            </a:r>
          </a:p>
        </p:txBody>
      </p:sp>
    </p:spTree>
    <p:extLst>
      <p:ext uri="{BB962C8B-B14F-4D97-AF65-F5344CB8AC3E}">
        <p14:creationId xmlns:p14="http://schemas.microsoft.com/office/powerpoint/2010/main" val="95702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Nothing to terribly new or novel, just a different use of tools</a:t>
            </a:r>
          </a:p>
          <a:p>
            <a:pPr lvl="1"/>
            <a:r>
              <a:rPr lang="en-US" dirty="0" smtClean="0"/>
              <a:t>WIDS</a:t>
            </a:r>
          </a:p>
          <a:p>
            <a:pPr lvl="1"/>
            <a:r>
              <a:rPr lang="en-US" dirty="0" smtClean="0"/>
              <a:t>BIDS</a:t>
            </a:r>
          </a:p>
          <a:p>
            <a:pPr lvl="1"/>
            <a:r>
              <a:rPr lang="en-US" dirty="0" smtClean="0"/>
              <a:t>X-IDS</a:t>
            </a:r>
          </a:p>
        </p:txBody>
      </p:sp>
    </p:spTree>
    <p:extLst>
      <p:ext uri="{BB962C8B-B14F-4D97-AF65-F5344CB8AC3E}">
        <p14:creationId xmlns:p14="http://schemas.microsoft.com/office/powerpoint/2010/main" val="271563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Monitoring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BETA (NOW)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Kismet</a:t>
            </a:r>
          </a:p>
          <a:p>
            <a:endParaRPr lang="en-US" dirty="0" smtClean="0"/>
          </a:p>
          <a:p>
            <a:r>
              <a:rPr lang="en-US" dirty="0" smtClean="0"/>
              <a:t>Pull and log, store to DB</a:t>
            </a:r>
          </a:p>
          <a:p>
            <a:pPr lvl="1"/>
            <a:r>
              <a:rPr lang="en-US" dirty="0" smtClean="0"/>
              <a:t>Stores and purges</a:t>
            </a:r>
          </a:p>
          <a:p>
            <a:endParaRPr lang="en-US" dirty="0"/>
          </a:p>
          <a:p>
            <a:r>
              <a:rPr lang="en-US" dirty="0" err="1" smtClean="0"/>
              <a:t>WebUI</a:t>
            </a:r>
            <a:r>
              <a:rPr lang="en-US" dirty="0" smtClean="0"/>
              <a:t> for data correlation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Planned (SOON?)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C++ sniffer, lighter than kismet</a:t>
            </a:r>
          </a:p>
          <a:p>
            <a:r>
              <a:rPr lang="en-US" dirty="0" smtClean="0"/>
              <a:t>Store in ES</a:t>
            </a:r>
          </a:p>
          <a:p>
            <a:endParaRPr lang="en-US" dirty="0"/>
          </a:p>
          <a:p>
            <a:r>
              <a:rPr lang="en-US" dirty="0" smtClean="0"/>
              <a:t>Little better web 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55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BlueTooth</a:t>
            </a:r>
            <a:r>
              <a:rPr lang="en-US" dirty="0" smtClean="0"/>
              <a:t> Monitoring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Beta (NOW)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 smtClean="0"/>
              <a:t>Ubertooth</a:t>
            </a:r>
            <a:r>
              <a:rPr lang="en-US" dirty="0" smtClean="0"/>
              <a:t> 1</a:t>
            </a:r>
          </a:p>
          <a:p>
            <a:endParaRPr lang="en-US" dirty="0"/>
          </a:p>
          <a:p>
            <a:r>
              <a:rPr lang="en-US" dirty="0"/>
              <a:t>Pull and log, store to </a:t>
            </a:r>
            <a:r>
              <a:rPr lang="en-US" dirty="0" smtClean="0"/>
              <a:t>DB</a:t>
            </a:r>
          </a:p>
          <a:p>
            <a:pPr lvl="1"/>
            <a:r>
              <a:rPr lang="en-US" dirty="0" smtClean="0"/>
              <a:t>Stores and purges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WebUI</a:t>
            </a:r>
            <a:r>
              <a:rPr lang="en-US" dirty="0"/>
              <a:t> for data correlation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Planned (SOON?)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C++ sniffer, lighter than kismet</a:t>
            </a:r>
          </a:p>
          <a:p>
            <a:r>
              <a:rPr lang="en-US" dirty="0"/>
              <a:t>Store in ES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Little </a:t>
            </a:r>
            <a:r>
              <a:rPr lang="en-US" dirty="0"/>
              <a:t>better web UI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19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SDR Monitoring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Beta (NOW)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RTL-SDR cluster</a:t>
            </a:r>
          </a:p>
          <a:p>
            <a:endParaRPr lang="en-US" dirty="0"/>
          </a:p>
          <a:p>
            <a:r>
              <a:rPr lang="en-US" dirty="0" smtClean="0"/>
              <a:t>Seek and dwell, </a:t>
            </a:r>
            <a:r>
              <a:rPr lang="en-US" dirty="0"/>
              <a:t>store to </a:t>
            </a:r>
            <a:r>
              <a:rPr lang="en-US" dirty="0" smtClean="0"/>
              <a:t>DB</a:t>
            </a:r>
          </a:p>
          <a:p>
            <a:pPr lvl="1"/>
            <a:r>
              <a:rPr lang="en-US" dirty="0" smtClean="0"/>
              <a:t>Stores and purges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WebUI</a:t>
            </a:r>
            <a:r>
              <a:rPr lang="en-US" dirty="0"/>
              <a:t> for data correlation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Planned (SOON?)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Better cluster management</a:t>
            </a:r>
          </a:p>
          <a:p>
            <a:endParaRPr lang="en-US" dirty="0"/>
          </a:p>
          <a:p>
            <a:r>
              <a:rPr lang="en-US" dirty="0"/>
              <a:t>Store in ES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Little </a:t>
            </a:r>
            <a:r>
              <a:rPr lang="en-US" dirty="0"/>
              <a:t>better web UI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29015" y="5181600"/>
            <a:ext cx="3266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Notice a theme? I’m not a UI guy</a:t>
            </a:r>
          </a:p>
          <a:p>
            <a:pPr algn="ctr"/>
            <a:r>
              <a:rPr lang="en-US" dirty="0" smtClean="0"/>
              <a:t>(Duh, just look at this PPT)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88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399</Words>
  <Application>Microsoft Office PowerPoint</Application>
  <PresentationFormat>On-screen Show (4:3)</PresentationFormat>
  <Paragraphs>108</Paragraphs>
  <Slides>17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SoHo SIGINT</vt:lpstr>
      <vt:lpstr>Typical Wireless Project</vt:lpstr>
      <vt:lpstr>Whaaa?</vt:lpstr>
      <vt:lpstr>The Desire</vt:lpstr>
      <vt:lpstr>SoHo - SIGINT</vt:lpstr>
      <vt:lpstr>New?</vt:lpstr>
      <vt:lpstr>Wireless Monitoring</vt:lpstr>
      <vt:lpstr>BlueTooth Monitoring</vt:lpstr>
      <vt:lpstr>SDR Monitoring</vt:lpstr>
      <vt:lpstr>Collection Baseline</vt:lpstr>
      <vt:lpstr>Collection Baseline</vt:lpstr>
      <vt:lpstr>Collection Baseline</vt:lpstr>
      <vt:lpstr>Hardware</vt:lpstr>
      <vt:lpstr>Interesting info…</vt:lpstr>
      <vt:lpstr>Neighbors had a problem</vt:lpstr>
      <vt:lpstr>The Outcome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SoHo SIGINT</dc:title>
  <dc:creator>Russell Handorf</dc:creator>
  <cp:lastModifiedBy>Windows User</cp:lastModifiedBy>
  <cp:revision>15</cp:revision>
  <dcterms:created xsi:type="dcterms:W3CDTF">2006-08-16T00:00:00Z</dcterms:created>
  <dcterms:modified xsi:type="dcterms:W3CDTF">2015-11-28T02:59:38Z</dcterms:modified>
</cp:coreProperties>
</file>